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314" y="-276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23/7/2021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23/7/2021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23/7/2021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23/7/2021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23/7/2021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23/7/2021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1_ΔΡΑΣΕΙΣ_4_ΟΚΤΩΒΡΙΟΣ_2016\ΥΠΟΧΡΕΩΣΕΙΣ_ΔΗΜΟΣΙΟΤΗΤΑΣ_ΜΜΕ\NEA_ΟΝΟΜΑΣΙΑ_ΥΠΟΥΡΓΕΙΟΥ\MMEGR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-25400"/>
            <a:ext cx="10680700" cy="1517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23/7/2021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ΠΕΓΚΑΣ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ΑΝΔ. ΔΗΜΗΤΡΙΟΣ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Αττικής,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έχει ως στόχο την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όλες τις περιφέρειες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χώρας.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63.221,17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31.610,57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 ή/και 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οικονομία και στην αγορά στην οποία εδρεύει. </a:t>
            </a:r>
          </a:p>
          <a:p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270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Apost Vrak</cp:lastModifiedBy>
  <cp:revision>35</cp:revision>
  <dcterms:created xsi:type="dcterms:W3CDTF">2018-02-13T12:16:57Z</dcterms:created>
  <dcterms:modified xsi:type="dcterms:W3CDTF">2021-07-23T13:58:35Z</dcterms:modified>
</cp:coreProperties>
</file>